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3052762"/>
            <a:ext cx="69151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35699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1112"/>
            <a:ext cx="116300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7" y="465313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216498"/>
            <a:ext cx="39243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2325656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33024" cy="38374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653136"/>
            <a:ext cx="3329036" cy="1939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19268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4426"/>
            <a:ext cx="113823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941168"/>
            <a:ext cx="3168352" cy="175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52514"/>
            <a:ext cx="9044680" cy="6705486"/>
            <a:chOff x="1271464" y="-7236"/>
            <a:chExt cx="9677400" cy="7943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-7236"/>
              <a:ext cx="5695950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526539"/>
              <a:ext cx="9677400" cy="441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345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198143"/>
            <a:ext cx="56102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727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35699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95412"/>
            <a:ext cx="114871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188640"/>
            <a:ext cx="5381625" cy="6494634"/>
            <a:chOff x="1271464" y="20813"/>
            <a:chExt cx="5381625" cy="64946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20813"/>
              <a:ext cx="5086350" cy="580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877272"/>
              <a:ext cx="53816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6107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6866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221088"/>
            <a:ext cx="370589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506075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98118"/>
            <a:ext cx="5476875" cy="3724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140968"/>
            <a:ext cx="49720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7631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3249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2584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5725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420888"/>
            <a:ext cx="17811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3739" y="3284984"/>
            <a:ext cx="5229225" cy="2314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5353025"/>
            <a:ext cx="9591675" cy="819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39015" y="2353841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410527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980559"/>
            <a:ext cx="10201275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0060"/>
            <a:ext cx="10988872" cy="2827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05064"/>
            <a:ext cx="3952378" cy="23269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265784"/>
            <a:ext cx="9582150" cy="54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321297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874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196752"/>
            <a:ext cx="45148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87552"/>
            <a:ext cx="99250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5828"/>
            <a:ext cx="11142412" cy="5512172"/>
            <a:chOff x="479376" y="1268760"/>
            <a:chExt cx="11468100" cy="6153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11468100" cy="2981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068960"/>
              <a:ext cx="2009775" cy="43529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3284984"/>
            <a:ext cx="479107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6918" y="334693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8112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2026-01-15T03:33:25Z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